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3" r:id="rId5"/>
    <p:sldId id="264" r:id="rId6"/>
    <p:sldId id="265" r:id="rId7"/>
    <p:sldId id="262" r:id="rId8"/>
    <p:sldId id="267" r:id="rId9"/>
    <p:sldId id="269" r:id="rId10"/>
    <p:sldId id="270" r:id="rId11"/>
    <p:sldId id="272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A29768-6739-4304-8759-26D758CFC599}" type="datetimeFigureOut">
              <a:rPr lang="en-US" smtClean="0"/>
              <a:pPr/>
              <a:t>4/10/2012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D941EF6-B6F5-4508-90D7-CD641FC200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www.iecc.edu/wvc/lrc/_images/mamma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609600"/>
            <a:ext cx="6454140" cy="2667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95400" y="4495800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Nilsa Polanco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CMP 230 LA01</a:t>
            </a:r>
          </a:p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Meta Search Engine Presentation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Search Results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81138"/>
            <a:ext cx="7682641" cy="431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0" y="59436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Link to website is provided</a:t>
            </a:r>
          </a:p>
          <a:p>
            <a:r>
              <a:rPr lang="en-US" dirty="0" smtClean="0"/>
              <a:t>No Ads in this section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 and Job Search 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Twitter entries with this subject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Search job titles in a location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66800"/>
            <a:ext cx="404018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1066800"/>
            <a:ext cx="40417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276600" cy="1098550"/>
          </a:xfrm>
        </p:spPr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 anchor="ctr"/>
          <a:lstStyle/>
          <a:p>
            <a:r>
              <a:rPr lang="en-US" dirty="0" smtClean="0"/>
              <a:t>Narrows search</a:t>
            </a:r>
          </a:p>
          <a:p>
            <a:r>
              <a:rPr lang="en-US" dirty="0" smtClean="0"/>
              <a:t>Most accurate and up to date information</a:t>
            </a:r>
          </a:p>
          <a:p>
            <a:r>
              <a:rPr lang="en-US" dirty="0" smtClean="0"/>
              <a:t>Search Suggestions</a:t>
            </a:r>
          </a:p>
          <a:p>
            <a:r>
              <a:rPr lang="en-US" dirty="0" smtClean="0"/>
              <a:t>Virtual Library</a:t>
            </a:r>
          </a:p>
          <a:p>
            <a:r>
              <a:rPr lang="en-US" dirty="0" smtClean="0"/>
              <a:t>Ads may be helpful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 anchor="ctr"/>
          <a:lstStyle/>
          <a:p>
            <a:r>
              <a:rPr lang="en-US" dirty="0" smtClean="0"/>
              <a:t>Limits Search</a:t>
            </a:r>
          </a:p>
          <a:p>
            <a:r>
              <a:rPr lang="en-US" dirty="0" smtClean="0"/>
              <a:t>May miss older information</a:t>
            </a:r>
          </a:p>
          <a:p>
            <a:r>
              <a:rPr lang="en-US" dirty="0" smtClean="0"/>
              <a:t>No search options</a:t>
            </a:r>
          </a:p>
          <a:p>
            <a:r>
              <a:rPr lang="en-US" dirty="0" smtClean="0"/>
              <a:t>Ads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://www.bidrank.com/images/Mamm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28600"/>
            <a:ext cx="4038600" cy="1114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Is a search engine that searches several search engines and databases and combines it in one list</a:t>
            </a:r>
          </a:p>
          <a:p>
            <a:r>
              <a:rPr lang="en-US" dirty="0" smtClean="0"/>
              <a:t>Also known as a virtual database</a:t>
            </a:r>
          </a:p>
          <a:p>
            <a:r>
              <a:rPr lang="en-US" dirty="0" smtClean="0"/>
              <a:t>Does not collect a library or database of information</a:t>
            </a:r>
          </a:p>
          <a:p>
            <a:r>
              <a:rPr lang="en-US" dirty="0" smtClean="0"/>
              <a:t>It eliminates duplicate listings and provides current and most relevant information first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05400" cy="1143000"/>
          </a:xfrm>
        </p:spPr>
        <p:txBody>
          <a:bodyPr/>
          <a:lstStyle/>
          <a:p>
            <a:r>
              <a:rPr lang="en-US" dirty="0" smtClean="0"/>
              <a:t>Meta Search Engine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Launched in 1996 being one of the first meta search engines</a:t>
            </a:r>
          </a:p>
          <a:p>
            <a:r>
              <a:rPr lang="en-US" dirty="0" smtClean="0"/>
              <a:t>Named this way because they are the ‘mamma of all search engine</a:t>
            </a:r>
          </a:p>
          <a:p>
            <a:r>
              <a:rPr lang="en-US" dirty="0" smtClean="0"/>
              <a:t>Today it operates as an ad exchange where advertisers are able increase internet traffic</a:t>
            </a:r>
          </a:p>
          <a:p>
            <a:r>
              <a:rPr lang="en-US" dirty="0" smtClean="0"/>
              <a:t>Since 2009 it is a subsidiary of </a:t>
            </a:r>
            <a:r>
              <a:rPr lang="en-US" dirty="0" smtClean="0"/>
              <a:t>Corpenic</a:t>
            </a:r>
            <a:r>
              <a:rPr lang="en-US" dirty="0" smtClean="0"/>
              <a:t> Inc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Mamma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Automatically Collected By The Site</a:t>
            </a:r>
          </a:p>
          <a:p>
            <a:pPr lvl="1"/>
            <a:r>
              <a:rPr lang="en-US" dirty="0" smtClean="0"/>
              <a:t>They collect </a:t>
            </a:r>
            <a:r>
              <a:rPr lang="en-US" dirty="0" smtClean="0"/>
              <a:t>and analyze certain user behavior on the </a:t>
            </a:r>
            <a:r>
              <a:rPr lang="en-US" dirty="0" smtClean="0"/>
              <a:t>site </a:t>
            </a:r>
            <a:r>
              <a:rPr lang="en-US" dirty="0" smtClean="0"/>
              <a:t>and store it in log files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Cookies and Web Beacons</a:t>
            </a:r>
          </a:p>
          <a:p>
            <a:pPr lvl="1"/>
            <a:r>
              <a:rPr lang="en-US" dirty="0" smtClean="0"/>
              <a:t>They </a:t>
            </a:r>
            <a:r>
              <a:rPr lang="en-US" dirty="0" smtClean="0"/>
              <a:t>track user behavior and use </a:t>
            </a:r>
            <a:r>
              <a:rPr lang="en-US" dirty="0" smtClean="0"/>
              <a:t>it for services </a:t>
            </a:r>
            <a:r>
              <a:rPr lang="en-US" dirty="0" smtClean="0"/>
              <a:t>through the use of cookies and web beacons.</a:t>
            </a:r>
            <a:endParaRPr lang="en-US" dirty="0" smtClean="0"/>
          </a:p>
          <a:p>
            <a:r>
              <a:rPr lang="en-US" b="1" dirty="0" smtClean="0"/>
              <a:t>Personal Information</a:t>
            </a:r>
          </a:p>
          <a:p>
            <a:pPr lvl="1"/>
            <a:r>
              <a:rPr lang="en-US" dirty="0" smtClean="0"/>
              <a:t>They do </a:t>
            </a:r>
            <a:r>
              <a:rPr lang="en-US" dirty="0" smtClean="0"/>
              <a:t>not collect any personally identifiable information or financial information like credit card numbers, postal address, financial statements, etc. </a:t>
            </a:r>
            <a:r>
              <a:rPr lang="en-US" dirty="0" smtClean="0"/>
              <a:t>They </a:t>
            </a:r>
            <a:r>
              <a:rPr lang="en-US" dirty="0" smtClean="0"/>
              <a:t>do however collect a user's name and email </a:t>
            </a:r>
            <a:r>
              <a:rPr lang="en-US" dirty="0" smtClean="0"/>
              <a:t>address.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Policy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Links to Other </a:t>
            </a:r>
            <a:r>
              <a:rPr lang="en-US" b="1" dirty="0" smtClean="0"/>
              <a:t>Websites</a:t>
            </a:r>
          </a:p>
          <a:p>
            <a:pPr lvl="1"/>
            <a:r>
              <a:rPr lang="en-US" dirty="0" smtClean="0"/>
              <a:t>The Site includes links to </a:t>
            </a:r>
            <a:r>
              <a:rPr lang="en-US" dirty="0" smtClean="0"/>
              <a:t>other </a:t>
            </a:r>
            <a:r>
              <a:rPr lang="en-US" dirty="0" smtClean="0"/>
              <a:t>websites whose privacy practices may </a:t>
            </a:r>
            <a:r>
              <a:rPr lang="en-US" dirty="0" smtClean="0"/>
              <a:t>differ. mamma.com </a:t>
            </a:r>
            <a:r>
              <a:rPr lang="en-US" dirty="0" smtClean="0"/>
              <a:t>does not control the websites of third </a:t>
            </a:r>
            <a:r>
              <a:rPr lang="en-US" dirty="0" smtClean="0"/>
              <a:t>parties.</a:t>
            </a:r>
          </a:p>
          <a:p>
            <a:r>
              <a:rPr lang="en-US" b="1" dirty="0" smtClean="0"/>
              <a:t>Privacy Policy Updates</a:t>
            </a:r>
          </a:p>
          <a:p>
            <a:pPr lvl="1"/>
            <a:r>
              <a:rPr lang="en-US" dirty="0" smtClean="0"/>
              <a:t>mamma.com may update this Privacy Policy from time to time. We may notify you about significant changes</a:t>
            </a:r>
            <a:endParaRPr lang="en-US" dirty="0" smtClean="0"/>
          </a:p>
          <a:p>
            <a:r>
              <a:rPr lang="en-US" b="1" dirty="0" smtClean="0"/>
              <a:t>Terms Of Use</a:t>
            </a:r>
          </a:p>
          <a:p>
            <a:pPr lvl="1"/>
            <a:r>
              <a:rPr lang="en-US" dirty="0" smtClean="0"/>
              <a:t>Use of the Site and our services are governed by the provisions contained in the Terms of Use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Private Policy Cont.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Mamma is </a:t>
            </a:r>
            <a:r>
              <a:rPr lang="en-US" dirty="0" smtClean="0"/>
              <a:t>also an </a:t>
            </a:r>
            <a:r>
              <a:rPr lang="en-US" dirty="0" smtClean="0"/>
              <a:t>advertising network </a:t>
            </a:r>
            <a:r>
              <a:rPr lang="en-US" dirty="0" smtClean="0"/>
              <a:t>that </a:t>
            </a:r>
            <a:r>
              <a:rPr lang="en-US" dirty="0" smtClean="0"/>
              <a:t>provides web entrepreneurs an effective and measurable opportunity to obtain Internet traffic and generate revenue through their online presence. </a:t>
            </a:r>
            <a:endParaRPr lang="en-US" dirty="0" smtClean="0"/>
          </a:p>
          <a:p>
            <a:r>
              <a:rPr lang="en-US" dirty="0" smtClean="0"/>
              <a:t>Ads will appear first on a search results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838200"/>
            <a:ext cx="6248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15240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Web Search</a:t>
            </a:r>
            <a:endParaRPr lang="en-US" sz="1600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43000" y="1752600"/>
            <a:ext cx="21336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2667000"/>
            <a:ext cx="121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b="1" dirty="0" smtClean="0"/>
              <a:t>News</a:t>
            </a:r>
            <a:endParaRPr lang="en-US" sz="1600" b="1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62000" y="2895600"/>
            <a:ext cx="2895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44196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Image</a:t>
            </a:r>
            <a:endParaRPr lang="en-US" sz="1600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066800" y="2971800"/>
            <a:ext cx="30480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24800" y="20574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Twitter</a:t>
            </a:r>
            <a:endParaRPr lang="en-US" sz="1600" b="1" dirty="0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flipH="1">
            <a:off x="4724400" y="2226677"/>
            <a:ext cx="3200400" cy="5927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001000" y="30480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Jobs</a:t>
            </a:r>
            <a:endParaRPr lang="en-US" sz="1600" b="1" dirty="0"/>
          </a:p>
        </p:txBody>
      </p:sp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 flipV="1">
            <a:off x="5257800" y="2895600"/>
            <a:ext cx="2743200" cy="3216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676400" y="22860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Options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Search 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Ads will appear 1st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Web Results appear 2nd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4114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1143000"/>
            <a:ext cx="40417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Search Results</a:t>
            </a:r>
            <a:endParaRPr lang="en-US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81138"/>
            <a:ext cx="7758841" cy="4362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91000" y="60198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Ads in this section</a:t>
            </a:r>
            <a:endParaRPr lang="en-US" b="1" dirty="0"/>
          </a:p>
        </p:txBody>
      </p:sp>
      <p:sp>
        <p:nvSpPr>
          <p:cNvPr id="8" name="Cloud Callout 7"/>
          <p:cNvSpPr/>
          <p:nvPr/>
        </p:nvSpPr>
        <p:spPr>
          <a:xfrm>
            <a:off x="7543800" y="4876800"/>
            <a:ext cx="1447800" cy="1374648"/>
          </a:xfrm>
          <a:prstGeom prst="cloudCallout">
            <a:avLst>
              <a:gd name="adj1" fmla="val -49146"/>
              <a:gd name="adj2" fmla="val -1248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Search Suggestions</a:t>
            </a:r>
            <a:endParaRPr lang="en-US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195</TotalTime>
  <Words>385</Words>
  <Application>Microsoft Office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Slide 1</vt:lpstr>
      <vt:lpstr>Meta Search Engine</vt:lpstr>
      <vt:lpstr>About Mamma</vt:lpstr>
      <vt:lpstr>Privacy Policy</vt:lpstr>
      <vt:lpstr>Private Policy Cont.</vt:lpstr>
      <vt:lpstr>Advertise</vt:lpstr>
      <vt:lpstr>Slide 7</vt:lpstr>
      <vt:lpstr>Web Search Results</vt:lpstr>
      <vt:lpstr>News Search Results</vt:lpstr>
      <vt:lpstr>Image Search Results</vt:lpstr>
      <vt:lpstr>Twitter and Job Search Results</vt:lpstr>
      <vt:lpstr>Conclusion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npolanco</dc:creator>
  <cp:lastModifiedBy>npolanco</cp:lastModifiedBy>
  <cp:revision>25</cp:revision>
  <dcterms:created xsi:type="dcterms:W3CDTF">2012-04-10T02:04:27Z</dcterms:created>
  <dcterms:modified xsi:type="dcterms:W3CDTF">2012-04-10T17:19:55Z</dcterms:modified>
</cp:coreProperties>
</file>